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1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1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0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2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4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6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4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7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9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4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D35E-C5F3-4126-9E6B-E5373BC24414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7BD6-E258-4E7F-BC6D-25C075128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9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sz="5300" b="1" i="1" dirty="0">
                <a:solidFill>
                  <a:srgbClr val="7030A0"/>
                </a:solidFill>
              </a:rPr>
              <a:t>Культиватор-рыхлитель междурядный КРМ «КРОТ»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9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487036"/>
              </p:ext>
            </p:extLst>
          </p:nvPr>
        </p:nvGraphicFramePr>
        <p:xfrm>
          <a:off x="971600" y="2780927"/>
          <a:ext cx="6745689" cy="3687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94806"/>
                <a:gridCol w="2850883"/>
              </a:tblGrid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Производительность, га/ч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Рабочая скорость, км/ч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Ширина рабочих органов,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 25 до 40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Глубина обработки,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 3 до 12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активных рабочих органов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7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пассивных рабочих органов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 культиваторной лапы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стрельчатая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 рыхлителя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ротационный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Масса конструкции, кг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6768" y="1006342"/>
            <a:ext cx="89947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Культиватор-рыхлитель предназначен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подрезания и уничтожения сорных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растений между рядами картофеля, свеклы и других овощных культур, 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одновременным рыхлением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почвы.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данные КРМ «КРОТ»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0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Саша\Культиватор\IMG_0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9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Саша\Культиватор\IMG_00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Саша\Культиватор\IMG_00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Саша\Культиватор\IMG_00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3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Саша\Культиватор\IMG_00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0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ександр\Desktop\Саша\Культиватор\IMG_00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Саша\Культиватор\IMG_00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3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30">
        <p14:doors dir="vert"/>
      </p:transition>
    </mc:Choice>
    <mc:Fallback>
      <p:transition spd="slow" advTm="293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Культиватор-рыхлитель междурядный КРМ «КРОТ»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Культиватор-рыхлитель междурядный КРМ «КРОТ»</dc:title>
  <dc:creator>Александр</dc:creator>
  <cp:lastModifiedBy>Александр</cp:lastModifiedBy>
  <cp:revision>2</cp:revision>
  <dcterms:created xsi:type="dcterms:W3CDTF">2014-01-12T09:39:47Z</dcterms:created>
  <dcterms:modified xsi:type="dcterms:W3CDTF">2014-01-12T09:49:59Z</dcterms:modified>
</cp:coreProperties>
</file>